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4" r:id="rId3"/>
    <p:sldId id="270" r:id="rId4"/>
    <p:sldId id="271" r:id="rId5"/>
    <p:sldId id="272" r:id="rId6"/>
    <p:sldId id="277" r:id="rId7"/>
    <p:sldId id="283" r:id="rId8"/>
    <p:sldId id="303" r:id="rId9"/>
    <p:sldId id="304" r:id="rId10"/>
    <p:sldId id="305" r:id="rId11"/>
    <p:sldId id="284" r:id="rId12"/>
    <p:sldId id="287" r:id="rId13"/>
    <p:sldId id="297" r:id="rId14"/>
    <p:sldId id="298" r:id="rId15"/>
  </p:sldIdLst>
  <p:sldSz cx="12192000" cy="6858000"/>
  <p:notesSz cx="6858000" cy="9144000"/>
  <p:embeddedFontLst>
    <p:embeddedFont>
      <p:font typeface="HY강M" pitchFamily="18" charset="-127"/>
      <p:regular r:id="rId16"/>
    </p:embeddedFont>
    <p:embeddedFont>
      <p:font typeface="맑은 고딕" pitchFamily="50" charset="-127"/>
      <p:regular r:id="rId17"/>
      <p:bold r:id="rId18"/>
    </p:embeddedFont>
    <p:embeddedFont>
      <p:font typeface="나눔바른고딕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혜은" initials="성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77838" autoAdjust="0"/>
  </p:normalViewPr>
  <p:slideViewPr>
    <p:cSldViewPr snapToGrid="0">
      <p:cViewPr>
        <p:scale>
          <a:sx n="66" d="100"/>
          <a:sy n="66" d="100"/>
        </p:scale>
        <p:origin x="-846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6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4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1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42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9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2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97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3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0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815AC6A3-6357-466D-99B8-B863B3671343}" type="datetimeFigureOut">
              <a:rPr lang="ko-KR" altLang="en-US" smtClean="0"/>
              <a:pPr/>
              <a:t>2017-05-17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3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jiUm/smartapplic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naver.com/millllkyway/70168744841" TargetMode="External"/><Relationship Id="rId4" Type="http://schemas.openxmlformats.org/officeDocument/2006/relationships/hyperlink" Target="http://smok95.tistory.com/m/24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-8323"/>
            <a:ext cx="12192000" cy="6857989"/>
          </a:xfrm>
          <a:prstGeom prst="rect">
            <a:avLst/>
          </a:prstGeom>
          <a:solidFill>
            <a:schemeClr val="tx1"/>
          </a:solidFill>
          <a:effectLst>
            <a:glow>
              <a:schemeClr val="accent1"/>
            </a:glow>
            <a:outerShdw sx="1000" sy="1000" algn="ctr" rotWithShape="0">
              <a:srgbClr val="000000"/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solidFill>
              <a:srgbClr val="00206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484914" y="1527516"/>
            <a:ext cx="3222172" cy="2760252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63371" y="4586509"/>
            <a:ext cx="6865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기반의 입시상담 솔루션 어플</a:t>
            </a:r>
            <a:endParaRPr lang="en-US" altLang="ko-KR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3086" y="5355771"/>
            <a:ext cx="555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2013156015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소프트웨어학과 김현정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최진구교수님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2013156028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소프트웨어학과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엄예지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최진구교수님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2014156022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소프트웨어학과 성혜은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최진구교수님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04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현황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2696" y="1855304"/>
            <a:ext cx="1002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졸업작품 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 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u="sng" dirty="0">
                <a:hlinkClick r:id="rId4"/>
              </a:rPr>
              <a:t>https://github.com/yejiUm/smartapplication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713" y="3485032"/>
            <a:ext cx="10026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</a:t>
            </a:r>
            <a:r>
              <a:rPr lang="ko-KR" altLang="en-US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원별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 ID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엄예지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ID : 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yejiUm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성혜은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ID : 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Hyeeun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김현정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ID :  </a:t>
            </a:r>
            <a:r>
              <a:rPr lang="en-US" altLang="ko-KR" dirty="0" smtClean="0"/>
              <a:t>khj1259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98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분담</a:t>
            </a:r>
          </a:p>
        </p:txBody>
      </p:sp>
      <p:graphicFrame>
        <p:nvGraphicFramePr>
          <p:cNvPr id="9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2952790"/>
              </p:ext>
            </p:extLst>
          </p:nvPr>
        </p:nvGraphicFramePr>
        <p:xfrm>
          <a:off x="1995248" y="1605104"/>
          <a:ext cx="8339326" cy="482803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390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0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0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0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24055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엄예지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김현정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성혜은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497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자바 앱 개발 관련 정보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안드로이드</a:t>
                      </a: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베이스 연동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앱 개발 관련 정보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97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      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구조 설계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데이터베이스 설계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스마트폰 어플리케이션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UI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28091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      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어플리케이션 기능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연동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기능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기능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7634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테스트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 gridSpan="3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어플리케이션 작동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 송수신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통합테스트 </a:t>
                      </a: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</a:t>
                      </a: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유지보수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졸업연구 수행 일정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028846"/>
              </p:ext>
            </p:extLst>
          </p:nvPr>
        </p:nvGraphicFramePr>
        <p:xfrm>
          <a:off x="2053897" y="1620353"/>
          <a:ext cx="8031007" cy="460816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034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666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0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709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4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1387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2813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4240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4240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9267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532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추진 사항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7-9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주제에 따른 사전조사</a:t>
                      </a: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제안서작성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8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 정의 </a:t>
                      </a:r>
                      <a:endParaRPr lang="en-US" altLang="ko-KR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분석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분석된 자료를 바탕으로 요구사항 정의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8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설계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 설계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상세 설계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64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코딩 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64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태스트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데모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테스트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64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유지보수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테스팅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과정에서 생기는 문제점 보완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508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검토 및 발표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졸업작품 보고서</a:t>
                      </a: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문헌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6629" y="2429691"/>
            <a:ext cx="62571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참고 </a:t>
            </a:r>
            <a:r>
              <a:rPr lang="en-US" altLang="ko-KR" b="1" dirty="0" err="1"/>
              <a:t>url</a:t>
            </a:r>
            <a:r>
              <a:rPr lang="en-US" altLang="ko-KR" b="1" dirty="0"/>
              <a:t> </a:t>
            </a:r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http://smok95.tistory.com/m/244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http://blog.naver.com/millllkyway/70168744841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</a:t>
            </a:r>
            <a:r>
              <a:rPr lang="ko-KR" altLang="en-US" b="1" dirty="0"/>
              <a:t>참고서적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바이블</a:t>
            </a:r>
            <a:endParaRPr lang="en-US" altLang="ko-KR" dirty="0"/>
          </a:p>
          <a:p>
            <a:r>
              <a:rPr lang="ko-KR" altLang="en-US" dirty="0"/>
              <a:t>이것이 </a:t>
            </a:r>
            <a:r>
              <a:rPr lang="en-US" altLang="ko-KR" dirty="0" err="1"/>
              <a:t>mySQL</a:t>
            </a:r>
            <a:r>
              <a:rPr lang="ko-KR" altLang="en-US" dirty="0"/>
              <a:t>이다</a:t>
            </a:r>
            <a:endParaRPr lang="en-US" altLang="ko-KR" dirty="0"/>
          </a:p>
          <a:p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앱개발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78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4838" y="2917473"/>
            <a:ext cx="41823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/>
              <a:t>Q&amp;A</a:t>
            </a:r>
            <a:endParaRPr lang="ko-KR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16670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0"/>
            <a:ext cx="12192000" cy="685798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solidFill>
              <a:srgbClr val="00206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282436" y="84147"/>
            <a:ext cx="1339820" cy="1147750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43525" y="369838"/>
            <a:ext cx="2869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flipH="1">
            <a:off x="6937163" y="1862650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316367" y="1726984"/>
            <a:ext cx="4698363" cy="4052634"/>
            <a:chOff x="7236004" y="1436026"/>
            <a:chExt cx="4698363" cy="4052634"/>
          </a:xfrm>
        </p:grpSpPr>
        <p:sp>
          <p:nvSpPr>
            <p:cNvPr id="12" name="TextBox 11"/>
            <p:cNvSpPr txBox="1"/>
            <p:nvPr/>
          </p:nvSpPr>
          <p:spPr>
            <a:xfrm>
              <a:off x="7310146" y="1436026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설계 개요</a:t>
              </a:r>
              <a:endPara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59955" y="2177895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36004" y="2851080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설계도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85432" y="3584884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</a:t>
              </a:r>
              <a:r>
                <a:rPr lang="en-US" altLang="ko-KR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방법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10146" y="4965440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 </a:t>
              </a:r>
            </a:p>
          </p:txBody>
        </p:sp>
      </p:grpSp>
      <p:sp>
        <p:nvSpPr>
          <p:cNvPr id="41" name="이등변 삼각형 40"/>
          <p:cNvSpPr/>
          <p:nvPr/>
        </p:nvSpPr>
        <p:spPr>
          <a:xfrm flipH="1">
            <a:off x="6953277" y="2542277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이등변 삼각형 41"/>
          <p:cNvSpPr/>
          <p:nvPr/>
        </p:nvSpPr>
        <p:spPr>
          <a:xfrm flipH="1">
            <a:off x="6937163" y="3236004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이등변 삼각형 42"/>
          <p:cNvSpPr/>
          <p:nvPr/>
        </p:nvSpPr>
        <p:spPr>
          <a:xfrm flipH="1">
            <a:off x="6932111" y="3986692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flipH="1">
            <a:off x="6956825" y="5429372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flipH="1">
            <a:off x="6976704" y="6104698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97135" y="5967898"/>
            <a:ext cx="462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졸업연구 수행 일정 </a:t>
            </a:r>
          </a:p>
        </p:txBody>
      </p:sp>
      <p:sp>
        <p:nvSpPr>
          <p:cNvPr id="23" name="이등변 삼각형 22"/>
          <p:cNvSpPr/>
          <p:nvPr/>
        </p:nvSpPr>
        <p:spPr>
          <a:xfrm flipH="1">
            <a:off x="6944490" y="4722524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3152" y="4605067"/>
            <a:ext cx="462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</a:t>
            </a:r>
          </a:p>
        </p:txBody>
      </p:sp>
    </p:spTree>
    <p:extLst>
      <p:ext uri="{BB962C8B-B14F-4D97-AF65-F5344CB8AC3E}">
        <p14:creationId xmlns:p14="http://schemas.microsoft.com/office/powerpoint/2010/main" val="65456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422" y="1641376"/>
            <a:ext cx="97826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경향 등 판정기준에 대한 신뢰도 확보 방안 필요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판정기준에 대한 신뢰도를 확보하기 위해 한국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입학처에서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실제 입시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토대로 활용하는 정확한 수식과 누적 데이터베이스를 사용</a:t>
            </a: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수능 모의 진단의 신뢰도를 높일 수 있는 방안을 생각해 볼 것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동안의 각 과의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전형별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정시지원 경쟁률을 나타내어 경쟁률이 상승세인지 하락세인지를 대략적으로 짐작할 수 있게 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절대적인 예측은 아님을 공지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87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답변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935" y="1296820"/>
            <a:ext cx="978262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구체적인 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설계 필요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구체적인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기능설계를 추가 </a:t>
            </a: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086594" y="2370019"/>
          <a:ext cx="8241899" cy="412855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2732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686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75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세부 업무 내역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88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기초정보입력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327660" marR="0" indent="-32766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휴대폰</a:t>
                      </a:r>
                      <a:r>
                        <a:rPr lang="en-US" altLang="ko-KR" sz="1400" kern="0" spc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kern="0" spc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번호 입력</a:t>
                      </a:r>
                      <a:endParaRPr lang="ko-KR" altLang="en-US" sz="14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8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성적정보입력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327660" marR="0" indent="-32766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과목별 점수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백분위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 입력</a:t>
                      </a: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2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성적상담관리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성적별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최근 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년치 데이터 비교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A,B,C,D 4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 등급 비교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합격 예측 결과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548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학과성적관리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학과소개 및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전형별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학과 정보 표시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모집단위리스트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모집인원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경쟁률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진단결과 및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전형별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컷트라인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점수 관리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최초합격자 및 최종등록자 데이터 관리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43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모집요강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모집요강 보기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답변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2457" y="1230558"/>
            <a:ext cx="97826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수식 구체화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입학처에서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기존에 사용하던 수식을 넘겨받음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6093" y="2640337"/>
            <a:ext cx="4514850" cy="34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9111" y="2618142"/>
            <a:ext cx="4686300" cy="346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</a:p>
        </p:txBody>
      </p:sp>
      <p:pic>
        <p:nvPicPr>
          <p:cNvPr id="1027" name="Picture 3" descr="C:\Users\예지\Desktop\하하하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30" y="2304125"/>
            <a:ext cx="7413539" cy="344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및 개발방법</a:t>
            </a:r>
          </a:p>
        </p:txBody>
      </p:sp>
      <p:pic>
        <p:nvPicPr>
          <p:cNvPr id="9" name="Picture 2" descr="C:\Users\예지\Desktop\gpgpg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3" y="1563419"/>
            <a:ext cx="7281194" cy="17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2610134" y="3642042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</a:p>
          <a:p>
            <a:pPr eaLnBrk="1" hangingPunct="1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</a:t>
            </a:r>
            <a:endParaRPr lang="ko-KR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6459891" y="3661923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운영체제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 7</a:t>
            </a:r>
            <a:endParaRPr lang="ko-KR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6459891" y="5093154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Sever / DB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SQL(SQL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lite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eaLnBrk="1" hangingPunct="1"/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php</a:t>
            </a:r>
            <a:endParaRPr lang="ko-KR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2610134" y="5093154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사양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Galaxy A8 2016</a:t>
            </a: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Galaxy S7</a:t>
            </a:r>
          </a:p>
        </p:txBody>
      </p:sp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환경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2696" y="1855304"/>
            <a:ext cx="10026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환경 구성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phone-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앱을 실행하여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성적을 입력하고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성적에 맞는 최근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년간의 입시결과를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ABCD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구분하여 진단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2713" y="3545033"/>
            <a:ext cx="10026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방법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모집요강 내용을 보여주는 기능 데모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상담자의 수능 백분율을 입력한 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진단결과를 보여주는 기능 데모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상담자의 이메일로 상담결과를 이메일로 전송하는 기능 데모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06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현황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2696" y="1855304"/>
            <a:ext cx="10026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완료한 기능</a:t>
            </a:r>
            <a:endParaRPr lang="en-US" altLang="ko-KR" sz="20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모집요강 띄우기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안드로이드스튜디오로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데이터 받아오기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입력한 데이터로 점수 식에 대입하여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계산하기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과별 입시정보 보여주기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점수  위치 보여주기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2696" y="4316998"/>
            <a:ext cx="100268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개발할 기능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메일로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전송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09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524</Words>
  <Application>Microsoft Office PowerPoint</Application>
  <PresentationFormat>사용자 지정</PresentationFormat>
  <Paragraphs>169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굴림</vt:lpstr>
      <vt:lpstr>Arial</vt:lpstr>
      <vt:lpstr>HY강M</vt:lpstr>
      <vt:lpstr>맑은 고딕</vt:lpstr>
      <vt:lpstr>나눔바른고딕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안드로이드를 기반의  입시상담 솔루션 어플  Smart admission application</dc:title>
  <dc:creator>성혜은</dc:creator>
  <cp:lastModifiedBy>Administrator</cp:lastModifiedBy>
  <cp:revision>79</cp:revision>
  <dcterms:created xsi:type="dcterms:W3CDTF">2017-02-06T15:18:53Z</dcterms:created>
  <dcterms:modified xsi:type="dcterms:W3CDTF">2017-05-17T05:26:02Z</dcterms:modified>
</cp:coreProperties>
</file>